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snapToGrid="0" snapToObjects="1">
      <p:cViewPr varScale="1">
        <p:scale>
          <a:sx n="59" d="100"/>
          <a:sy n="59" d="100"/>
        </p:scale>
        <p:origin x="-2538" y="-90"/>
      </p:cViewPr>
      <p:guideLst>
        <p:guide orient="horz" pos="288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41FE139-473D-451C-8508-626B23E17AE7}" type="datetimeFigureOut">
              <a:rPr lang="en-GB" smtClean="0"/>
              <a:pPr/>
              <a:t>06/05/2017</a:t>
            </a:fld>
            <a:endParaRPr lang="en-GB" dirty="0"/>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4B093AB-4BA5-4F0E-9B08-076AEA0962B4}" type="slidenum">
              <a:rPr lang="en-GB" smtClean="0"/>
              <a:pPr/>
              <a:t>‹#›</a:t>
            </a:fld>
            <a:endParaRPr lang="en-GB"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4B093AB-4BA5-4F0E-9B08-076AEA0962B4}" type="slidenum">
              <a:rPr lang="en-GB" smtClean="0"/>
              <a:pPr/>
              <a:t>1</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GB"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E5C31959-DD11-6A42-8CF8-5F637CE378E4}" type="datetimeFigureOut">
              <a:rPr lang="en-US" smtClean="0"/>
              <a:pPr/>
              <a:t>5/6/2017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A899F3D-2FFF-1642-A989-119B1122021A}" type="slidenum">
              <a:rPr lang="en-US" smtClean="0"/>
              <a:pPr/>
              <a:t>‹#›</a:t>
            </a:fld>
            <a:endParaRPr lang="en-US" dirty="0"/>
          </a:p>
        </p:txBody>
      </p:sp>
    </p:spTree>
    <p:extLst>
      <p:ext uri="{BB962C8B-B14F-4D97-AF65-F5344CB8AC3E}">
        <p14:creationId xmlns="" xmlns:p14="http://schemas.microsoft.com/office/powerpoint/2010/main" val="34035146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E5C31959-DD11-6A42-8CF8-5F637CE378E4}" type="datetimeFigureOut">
              <a:rPr lang="en-US" smtClean="0"/>
              <a:pPr/>
              <a:t>5/6/2017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A899F3D-2FFF-1642-A989-119B1122021A}" type="slidenum">
              <a:rPr lang="en-US" smtClean="0"/>
              <a:pPr/>
              <a:t>‹#›</a:t>
            </a:fld>
            <a:endParaRPr lang="en-US" dirty="0"/>
          </a:p>
        </p:txBody>
      </p:sp>
    </p:spTree>
    <p:extLst>
      <p:ext uri="{BB962C8B-B14F-4D97-AF65-F5344CB8AC3E}">
        <p14:creationId xmlns="" xmlns:p14="http://schemas.microsoft.com/office/powerpoint/2010/main" val="18479596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E5C31959-DD11-6A42-8CF8-5F637CE378E4}" type="datetimeFigureOut">
              <a:rPr lang="en-US" smtClean="0"/>
              <a:pPr/>
              <a:t>5/6/2017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A899F3D-2FFF-1642-A989-119B1122021A}" type="slidenum">
              <a:rPr lang="en-US" smtClean="0"/>
              <a:pPr/>
              <a:t>‹#›</a:t>
            </a:fld>
            <a:endParaRPr lang="en-US" dirty="0"/>
          </a:p>
        </p:txBody>
      </p:sp>
    </p:spTree>
    <p:extLst>
      <p:ext uri="{BB962C8B-B14F-4D97-AF65-F5344CB8AC3E}">
        <p14:creationId xmlns="" xmlns:p14="http://schemas.microsoft.com/office/powerpoint/2010/main" val="20919710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E5C31959-DD11-6A42-8CF8-5F637CE378E4}" type="datetimeFigureOut">
              <a:rPr lang="en-US" smtClean="0"/>
              <a:pPr/>
              <a:t>5/6/2017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A899F3D-2FFF-1642-A989-119B1122021A}" type="slidenum">
              <a:rPr lang="en-US" smtClean="0"/>
              <a:pPr/>
              <a:t>‹#›</a:t>
            </a:fld>
            <a:endParaRPr lang="en-US" dirty="0"/>
          </a:p>
        </p:txBody>
      </p:sp>
    </p:spTree>
    <p:extLst>
      <p:ext uri="{BB962C8B-B14F-4D97-AF65-F5344CB8AC3E}">
        <p14:creationId xmlns="" xmlns:p14="http://schemas.microsoft.com/office/powerpoint/2010/main" val="17887985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E5C31959-DD11-6A42-8CF8-5F637CE378E4}" type="datetimeFigureOut">
              <a:rPr lang="en-US" smtClean="0"/>
              <a:pPr/>
              <a:t>5/6/2017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A899F3D-2FFF-1642-A989-119B1122021A}" type="slidenum">
              <a:rPr lang="en-US" smtClean="0"/>
              <a:pPr/>
              <a:t>‹#›</a:t>
            </a:fld>
            <a:endParaRPr lang="en-US" dirty="0"/>
          </a:p>
        </p:txBody>
      </p:sp>
    </p:spTree>
    <p:extLst>
      <p:ext uri="{BB962C8B-B14F-4D97-AF65-F5344CB8AC3E}">
        <p14:creationId xmlns="" xmlns:p14="http://schemas.microsoft.com/office/powerpoint/2010/main" val="22497784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E5C31959-DD11-6A42-8CF8-5F637CE378E4}" type="datetimeFigureOut">
              <a:rPr lang="en-US" smtClean="0"/>
              <a:pPr/>
              <a:t>5/6/2017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A899F3D-2FFF-1642-A989-119B1122021A}" type="slidenum">
              <a:rPr lang="en-US" smtClean="0"/>
              <a:pPr/>
              <a:t>‹#›</a:t>
            </a:fld>
            <a:endParaRPr lang="en-US" dirty="0"/>
          </a:p>
        </p:txBody>
      </p:sp>
    </p:spTree>
    <p:extLst>
      <p:ext uri="{BB962C8B-B14F-4D97-AF65-F5344CB8AC3E}">
        <p14:creationId xmlns="" xmlns:p14="http://schemas.microsoft.com/office/powerpoint/2010/main" val="35561039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E5C31959-DD11-6A42-8CF8-5F637CE378E4}" type="datetimeFigureOut">
              <a:rPr lang="en-US" smtClean="0"/>
              <a:pPr/>
              <a:t>5/6/2017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A899F3D-2FFF-1642-A989-119B1122021A}" type="slidenum">
              <a:rPr lang="en-US" smtClean="0"/>
              <a:pPr/>
              <a:t>‹#›</a:t>
            </a:fld>
            <a:endParaRPr lang="en-US" dirty="0"/>
          </a:p>
        </p:txBody>
      </p:sp>
    </p:spTree>
    <p:extLst>
      <p:ext uri="{BB962C8B-B14F-4D97-AF65-F5344CB8AC3E}">
        <p14:creationId xmlns="" xmlns:p14="http://schemas.microsoft.com/office/powerpoint/2010/main" val="13977750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E5C31959-DD11-6A42-8CF8-5F637CE378E4}" type="datetimeFigureOut">
              <a:rPr lang="en-US" smtClean="0"/>
              <a:pPr/>
              <a:t>5/6/2017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A899F3D-2FFF-1642-A989-119B1122021A}" type="slidenum">
              <a:rPr lang="en-US" smtClean="0"/>
              <a:pPr/>
              <a:t>‹#›</a:t>
            </a:fld>
            <a:endParaRPr lang="en-US" dirty="0"/>
          </a:p>
        </p:txBody>
      </p:sp>
    </p:spTree>
    <p:extLst>
      <p:ext uri="{BB962C8B-B14F-4D97-AF65-F5344CB8AC3E}">
        <p14:creationId xmlns="" xmlns:p14="http://schemas.microsoft.com/office/powerpoint/2010/main" val="4712867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C31959-DD11-6A42-8CF8-5F637CE378E4}" type="datetimeFigureOut">
              <a:rPr lang="en-US" smtClean="0"/>
              <a:pPr/>
              <a:t>5/6/2017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A899F3D-2FFF-1642-A989-119B1122021A}" type="slidenum">
              <a:rPr lang="en-US" smtClean="0"/>
              <a:pPr/>
              <a:t>‹#›</a:t>
            </a:fld>
            <a:endParaRPr lang="en-US" dirty="0"/>
          </a:p>
        </p:txBody>
      </p:sp>
    </p:spTree>
    <p:extLst>
      <p:ext uri="{BB962C8B-B14F-4D97-AF65-F5344CB8AC3E}">
        <p14:creationId xmlns="" xmlns:p14="http://schemas.microsoft.com/office/powerpoint/2010/main" val="29845972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E5C31959-DD11-6A42-8CF8-5F637CE378E4}" type="datetimeFigureOut">
              <a:rPr lang="en-US" smtClean="0"/>
              <a:pPr/>
              <a:t>5/6/2017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A899F3D-2FFF-1642-A989-119B1122021A}" type="slidenum">
              <a:rPr lang="en-US" smtClean="0"/>
              <a:pPr/>
              <a:t>‹#›</a:t>
            </a:fld>
            <a:endParaRPr lang="en-US" dirty="0"/>
          </a:p>
        </p:txBody>
      </p:sp>
    </p:spTree>
    <p:extLst>
      <p:ext uri="{BB962C8B-B14F-4D97-AF65-F5344CB8AC3E}">
        <p14:creationId xmlns="" xmlns:p14="http://schemas.microsoft.com/office/powerpoint/2010/main" val="11770454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E5C31959-DD11-6A42-8CF8-5F637CE378E4}" type="datetimeFigureOut">
              <a:rPr lang="en-US" smtClean="0"/>
              <a:pPr/>
              <a:t>5/6/2017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A899F3D-2FFF-1642-A989-119B1122021A}" type="slidenum">
              <a:rPr lang="en-US" smtClean="0"/>
              <a:pPr/>
              <a:t>‹#›</a:t>
            </a:fld>
            <a:endParaRPr lang="en-US" dirty="0"/>
          </a:p>
        </p:txBody>
      </p:sp>
    </p:spTree>
    <p:extLst>
      <p:ext uri="{BB962C8B-B14F-4D97-AF65-F5344CB8AC3E}">
        <p14:creationId xmlns="" xmlns:p14="http://schemas.microsoft.com/office/powerpoint/2010/main" val="35068914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E5C31959-DD11-6A42-8CF8-5F637CE378E4}" type="datetimeFigureOut">
              <a:rPr lang="en-US" smtClean="0"/>
              <a:pPr/>
              <a:t>5/6/2017</a:t>
            </a:fld>
            <a:endParaRPr lang="en-US" dirty="0"/>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BA899F3D-2FFF-1642-A989-119B1122021A}" type="slidenum">
              <a:rPr lang="en-US" smtClean="0"/>
              <a:pPr/>
              <a:t>‹#›</a:t>
            </a:fld>
            <a:endParaRPr lang="en-US" dirty="0"/>
          </a:p>
        </p:txBody>
      </p:sp>
    </p:spTree>
    <p:extLst>
      <p:ext uri="{BB962C8B-B14F-4D97-AF65-F5344CB8AC3E}">
        <p14:creationId xmlns="" xmlns:p14="http://schemas.microsoft.com/office/powerpoint/2010/main" val="19135448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hriscsmith@btinternet.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4350" y="4481088"/>
            <a:ext cx="5829300" cy="1960033"/>
          </a:xfrm>
        </p:spPr>
        <p:txBody>
          <a:bodyPr>
            <a:noAutofit/>
          </a:bodyPr>
          <a:lstStyle/>
          <a:p>
            <a:r>
              <a:rPr lang="en-US" sz="2400" b="1" dirty="0" smtClean="0"/>
              <a:t/>
            </a:r>
            <a:br>
              <a:rPr lang="en-US" sz="2400" b="1" dirty="0" smtClean="0"/>
            </a:br>
            <a:r>
              <a:rPr lang="en-GB" sz="2000" b="1" dirty="0" smtClean="0"/>
              <a:t>Court </a:t>
            </a:r>
            <a:r>
              <a:rPr lang="en-GB" sz="2000" b="1" dirty="0" smtClean="0"/>
              <a:t>Schedule </a:t>
            </a:r>
            <a:r>
              <a:rPr lang="en-GB" sz="2000" b="1" dirty="0" smtClean="0"/>
              <a:t> 2017 / 2018</a:t>
            </a:r>
            <a:br>
              <a:rPr lang="en-GB" sz="2000" b="1" dirty="0" smtClean="0"/>
            </a:br>
            <a:r>
              <a:rPr lang="en-GB" sz="2000" dirty="0" smtClean="0"/>
              <a:t/>
            </a:r>
            <a:br>
              <a:rPr lang="en-GB" sz="2000" dirty="0" smtClean="0"/>
            </a:br>
            <a:r>
              <a:rPr lang="en-GB" sz="2000" b="1" dirty="0" smtClean="0"/>
              <a:t> Sunday</a:t>
            </a:r>
            <a:r>
              <a:rPr lang="en-GB" sz="2000" dirty="0" smtClean="0"/>
              <a:t>, 10.30 am to 1pm. Open club session</a:t>
            </a:r>
            <a:br>
              <a:rPr lang="en-GB" sz="2000" dirty="0" smtClean="0"/>
            </a:br>
            <a:r>
              <a:rPr lang="en-GB" sz="2000" b="1" dirty="0" smtClean="0"/>
              <a:t>Wednesday</a:t>
            </a:r>
            <a:r>
              <a:rPr lang="en-GB" sz="2000" dirty="0" smtClean="0"/>
              <a:t>,  7pm – 9pm.  Open Club evening</a:t>
            </a:r>
            <a:br>
              <a:rPr lang="en-GB" sz="2000" dirty="0" smtClean="0"/>
            </a:br>
            <a:r>
              <a:rPr lang="en-GB" sz="2000" dirty="0" smtClean="0"/>
              <a:t/>
            </a:r>
            <a:br>
              <a:rPr lang="en-GB" sz="2000" dirty="0" smtClean="0"/>
            </a:br>
            <a:r>
              <a:rPr lang="en-GB" sz="2000" b="1" dirty="0" smtClean="0"/>
              <a:t>Tuesday , </a:t>
            </a:r>
            <a:r>
              <a:rPr lang="en-GB" sz="2000" dirty="0" smtClean="0"/>
              <a:t> 5pm – 6pm, Coaching</a:t>
            </a:r>
            <a:br>
              <a:rPr lang="en-GB" sz="2000" dirty="0" smtClean="0"/>
            </a:br>
            <a:r>
              <a:rPr lang="en-GB" sz="2000" b="1" dirty="0" smtClean="0"/>
              <a:t> Thursday</a:t>
            </a:r>
            <a:r>
              <a:rPr lang="en-GB" sz="2000" dirty="0" smtClean="0"/>
              <a:t> </a:t>
            </a:r>
            <a:r>
              <a:rPr lang="en-GB" sz="2000" dirty="0" smtClean="0"/>
              <a:t>, 11am </a:t>
            </a:r>
            <a:r>
              <a:rPr lang="en-GB" sz="2000" dirty="0" smtClean="0"/>
              <a:t>– 12. Adult coaching (drop in - £10)</a:t>
            </a:r>
            <a:br>
              <a:rPr lang="en-GB" sz="2000" dirty="0" smtClean="0"/>
            </a:br>
            <a:r>
              <a:rPr lang="en-GB" sz="2000" b="1" dirty="0" smtClean="0"/>
              <a:t>Thursday</a:t>
            </a:r>
            <a:r>
              <a:rPr lang="en-GB" sz="2000" dirty="0" smtClean="0"/>
              <a:t>,  12 -1.30pm. Open club session</a:t>
            </a:r>
            <a:br>
              <a:rPr lang="en-GB" sz="2000" dirty="0" smtClean="0"/>
            </a:br>
            <a:r>
              <a:rPr lang="en-GB" sz="2000" b="1" dirty="0" smtClean="0"/>
              <a:t>Thursday</a:t>
            </a:r>
            <a:r>
              <a:rPr lang="en-GB" sz="2000" dirty="0" smtClean="0"/>
              <a:t> (  April to September),  3.45 - 7pm. Junior coaching</a:t>
            </a:r>
            <a:br>
              <a:rPr lang="en-GB" sz="2000" dirty="0" smtClean="0"/>
            </a:br>
            <a:r>
              <a:rPr lang="en-GB" sz="2000" b="1" dirty="0" smtClean="0"/>
              <a:t>Thursday</a:t>
            </a:r>
            <a:r>
              <a:rPr lang="en-GB" sz="2000" dirty="0" smtClean="0"/>
              <a:t>  ( April to September ),  8 - 9pm.  Adult coaching</a:t>
            </a:r>
            <a:br>
              <a:rPr lang="en-GB" sz="2000" dirty="0" smtClean="0"/>
            </a:br>
            <a:r>
              <a:rPr lang="en-GB" sz="2000" b="1" dirty="0" smtClean="0"/>
              <a:t>Friday</a:t>
            </a:r>
            <a:r>
              <a:rPr lang="en-GB" sz="2000" dirty="0" smtClean="0"/>
              <a:t>,  10.30am - 12. Ladies morning</a:t>
            </a:r>
            <a:br>
              <a:rPr lang="en-GB" sz="2000" dirty="0" smtClean="0"/>
            </a:br>
            <a:r>
              <a:rPr lang="en-GB" sz="2000" dirty="0" smtClean="0"/>
              <a:t> </a:t>
            </a:r>
            <a:br>
              <a:rPr lang="en-GB" sz="2000" dirty="0" smtClean="0"/>
            </a:br>
            <a:r>
              <a:rPr lang="en-GB" sz="2000" b="1" dirty="0" smtClean="0"/>
              <a:t>Autumn tournament  - S</a:t>
            </a:r>
            <a:r>
              <a:rPr lang="en-GB" sz="2000" dirty="0" smtClean="0"/>
              <a:t>unday </a:t>
            </a:r>
            <a:r>
              <a:rPr lang="en-GB" sz="2000" dirty="0" smtClean="0"/>
              <a:t>17th September.  </a:t>
            </a:r>
            <a:r>
              <a:rPr lang="en-GB" sz="2000" dirty="0" smtClean="0"/>
              <a:t>2pm</a:t>
            </a:r>
            <a:r>
              <a:rPr lang="en-GB" sz="2000" dirty="0" smtClean="0"/>
              <a:t/>
            </a:r>
            <a:br>
              <a:rPr lang="en-GB" sz="2000" dirty="0" smtClean="0"/>
            </a:br>
            <a:r>
              <a:rPr lang="en-GB" sz="2000" dirty="0" smtClean="0"/>
              <a:t/>
            </a:r>
            <a:br>
              <a:rPr lang="en-GB" sz="2000" dirty="0" smtClean="0"/>
            </a:br>
            <a:r>
              <a:rPr lang="en-GB" sz="2000" i="1" dirty="0" smtClean="0"/>
              <a:t>New for this year</a:t>
            </a:r>
            <a:r>
              <a:rPr lang="en-GB" sz="2000" dirty="0" smtClean="0"/>
              <a:t> is a </a:t>
            </a:r>
            <a:r>
              <a:rPr lang="en-GB" sz="2000" b="1" dirty="0" smtClean="0"/>
              <a:t>Junior summer camp</a:t>
            </a:r>
            <a:r>
              <a:rPr lang="en-GB" sz="2000" dirty="0" smtClean="0"/>
              <a:t>, from Tuesday May 30th to 1st June - 9:30am - 1pm.</a:t>
            </a:r>
            <a:br>
              <a:rPr lang="en-GB" sz="2000" dirty="0" smtClean="0"/>
            </a:br>
            <a:r>
              <a:rPr lang="en-US" sz="2000" dirty="0" smtClean="0"/>
              <a:t>Enquires </a:t>
            </a:r>
            <a:r>
              <a:rPr lang="en-US" sz="2000" dirty="0" smtClean="0"/>
              <a:t>to  Chris Smith</a:t>
            </a:r>
            <a:br>
              <a:rPr lang="en-US" sz="2000" dirty="0" smtClean="0"/>
            </a:br>
            <a:r>
              <a:rPr lang="en-US" sz="2000" dirty="0" smtClean="0"/>
              <a:t> </a:t>
            </a:r>
            <a:r>
              <a:rPr lang="en-US" sz="2000" dirty="0" smtClean="0">
                <a:hlinkClick r:id="rId3"/>
              </a:rPr>
              <a:t>chriscssmith@btinternet.com</a:t>
            </a:r>
            <a:r>
              <a:rPr lang="en-US" sz="2000" dirty="0" smtClean="0"/>
              <a:t> </a:t>
            </a:r>
            <a:br>
              <a:rPr lang="en-US" sz="2000" dirty="0" smtClean="0"/>
            </a:br>
            <a:r>
              <a:rPr lang="en-US" sz="2000" dirty="0" smtClean="0"/>
              <a:t>Tel. 01865 341947</a:t>
            </a:r>
            <a:br>
              <a:rPr lang="en-US" sz="2000" dirty="0" smtClean="0"/>
            </a:br>
            <a:r>
              <a:rPr lang="en-US" sz="1800" dirty="0" smtClean="0"/>
              <a:t/>
            </a:r>
            <a:br>
              <a:rPr lang="en-US" sz="1800" dirty="0" smtClean="0"/>
            </a:br>
            <a:r>
              <a:rPr lang="en-US" sz="1800" dirty="0" smtClean="0"/>
              <a:t>  </a:t>
            </a:r>
            <a:endParaRPr lang="en-US" sz="1800" dirty="0"/>
          </a:p>
        </p:txBody>
      </p:sp>
      <p:pic>
        <p:nvPicPr>
          <p:cNvPr id="4" name="Picture 2" descr="DorchesterTennis1B"/>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2597954" y="0"/>
            <a:ext cx="1622279" cy="168442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5892547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TotalTime>
  <Words>1</Words>
  <Application>Microsoft Office PowerPoint</Application>
  <PresentationFormat>On-screen Show (4:3)</PresentationFormat>
  <Paragraphs>2</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 Court Schedule  2017 / 2018   Sunday, 10.30 am to 1pm. Open club session Wednesday,  7pm – 9pm.  Open Club evening  Tuesday ,  5pm – 6pm, Coaching  Thursday , 11am – 12. Adult coaching (drop in - £10) Thursday,  12 -1.30pm. Open club session Thursday (  April to September),  3.45 - 7pm. Junior coaching Thursday  ( April to September ),  8 - 9pm.  Adult coaching Friday,  10.30am - 12. Ladies morning   Autumn tournament  - Sunday 17th September.  2pm  New for this year is a Junior summer camp, from Tuesday May 30th to 1st June - 9:30am - 1pm. Enquires to  Chris Smith  chriscssmith@btinternet.com  Tel. 01865 341947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Want to play tennis this summer ? Then join Dorchester Tennis Club !  We play friendly club tennis twice weekly, offer coaching for juniors and adults and organise several tournaments and social events.  The newly refurbished courts are located at the recreation ground and are left open at all times for members to make use of.   Annual membership fees 2015/2016 Family (one household) £45, Adult £30, Junior £5  For membership enquires contact Chris Smith chriscsmith@btinternet.com and coaching enquiries contact Claire Andersson claire@claireandersson.co.uk  Spring Tournament  Sunday 26th April at 2.00pm  Join us at the Spring Tournament for friendly mixed doubles tournament and excellent afternoon tea!</dc:title>
  <dc:creator>Claire Andersson</dc:creator>
  <cp:lastModifiedBy>Mandy</cp:lastModifiedBy>
  <cp:revision>28</cp:revision>
  <dcterms:created xsi:type="dcterms:W3CDTF">2015-03-16T17:30:33Z</dcterms:created>
  <dcterms:modified xsi:type="dcterms:W3CDTF">2017-05-06T10:46:24Z</dcterms:modified>
</cp:coreProperties>
</file>